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88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5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3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2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27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30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7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35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7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25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98F7-FB06-4537-9E16-6516B3C023FC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0040-7F87-4CAF-B747-49AA64BD3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45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c@defg.hi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91308" y="439615"/>
            <a:ext cx="11042626" cy="9056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*This (Expanded) Abstract Format is designated as example for Society of Open Innovation: </a:t>
            </a:r>
            <a:r>
              <a:rPr lang="en-US" altLang="ko-KR" sz="9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Technology, Market, and Complexity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(SOI) &amp; </a:t>
            </a:r>
            <a:r>
              <a:rPr lang="en-US" altLang="ko-KR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Oklahoma State University 2020 Conference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just refer to this guideline and please fill the contents below when writing your abstract(s). </a:t>
            </a:r>
            <a:br>
              <a:rPr lang="ko-KR" altLang="ko-KR" sz="1600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Expanded abstract for SOI &amp; </a:t>
            </a:r>
            <a:r>
              <a:rPr lang="en-US" altLang="ko-KR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Oklahoma State University 2020 Conference</a:t>
            </a:r>
            <a:r>
              <a:rPr lang="en-US" altLang="ko-KR" sz="1600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be </a:t>
            </a:r>
            <a:r>
              <a:rPr lang="en-US" altLang="ko-KR" sz="1600" b="1" i="1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words (or PPT 10 pages).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20716" y="2089761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sz="8000" b="1" dirty="0"/>
              <a:t>Paper Title</a:t>
            </a:r>
            <a:endParaRPr lang="ko-KR" altLang="ko-KR" sz="8000" dirty="0"/>
          </a:p>
          <a:p>
            <a:r>
              <a:rPr lang="en-US" altLang="ko-KR" sz="8000" dirty="0"/>
              <a:t> </a:t>
            </a:r>
            <a:endParaRPr lang="ko-KR" altLang="ko-KR" sz="8000" dirty="0"/>
          </a:p>
          <a:p>
            <a:r>
              <a:rPr lang="en-US" altLang="ko-KR" sz="8000" dirty="0"/>
              <a:t>First Author Name</a:t>
            </a:r>
            <a:endParaRPr lang="ko-KR" altLang="ko-KR" sz="8000" dirty="0"/>
          </a:p>
          <a:p>
            <a:r>
              <a:rPr lang="en-US" altLang="ko-KR" sz="8000" dirty="0"/>
              <a:t>Position (Ex. Prof. Researcher, Ph.D., Master, CEO, and etc.), Affiliation (Ex. University, Institute, Company), Nationality</a:t>
            </a:r>
            <a:endParaRPr lang="ko-KR" altLang="ko-KR" sz="8000" dirty="0"/>
          </a:p>
          <a:p>
            <a:r>
              <a:rPr lang="en-US" altLang="ko-KR" sz="8000" dirty="0"/>
              <a:t>Email: </a:t>
            </a:r>
            <a:r>
              <a:rPr lang="en-US" altLang="ko-KR" sz="8000" u="sng" dirty="0">
                <a:hlinkClick r:id="rId2"/>
              </a:rPr>
              <a:t>abc@defg.hig</a:t>
            </a:r>
            <a:endParaRPr lang="ko-KR" altLang="ko-KR" sz="8000" dirty="0"/>
          </a:p>
          <a:p>
            <a:r>
              <a:rPr lang="en-US" altLang="ko-KR" sz="8000" dirty="0"/>
              <a:t> </a:t>
            </a:r>
            <a:endParaRPr lang="ko-KR" altLang="ko-KR" sz="8000" dirty="0"/>
          </a:p>
          <a:p>
            <a:r>
              <a:rPr lang="en-US" altLang="ko-KR" sz="8000" dirty="0"/>
              <a:t>Second Author Name</a:t>
            </a:r>
            <a:endParaRPr lang="ko-KR" altLang="ko-KR" sz="8000" dirty="0"/>
          </a:p>
          <a:p>
            <a:r>
              <a:rPr lang="en-US" altLang="ko-KR" sz="8000" dirty="0"/>
              <a:t>Position (Ex. Prof. Researcher, Ph.D., Master, CEO, and etc.), Affiliation (Ex. University, Institute, Company), Nationality</a:t>
            </a:r>
            <a:endParaRPr lang="ko-KR" altLang="ko-KR" sz="8000" dirty="0"/>
          </a:p>
          <a:p>
            <a:r>
              <a:rPr lang="en-US" altLang="ko-KR" sz="8000" dirty="0"/>
              <a:t>Email: </a:t>
            </a:r>
            <a:r>
              <a:rPr lang="en-US" altLang="ko-KR" sz="8000" u="sng" dirty="0" err="1">
                <a:hlinkClick r:id="rId2"/>
              </a:rPr>
              <a:t>abc@defg.hig</a:t>
            </a:r>
            <a:endParaRPr lang="en-US" altLang="ko-KR" sz="8000" u="sng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sz="7200" dirty="0"/>
              <a:t>※ Corresponding author should be indicated as in, for example, </a:t>
            </a:r>
            <a:r>
              <a:rPr lang="en-US" altLang="ko-KR" sz="7200" dirty="0" err="1"/>
              <a:t>Gildong</a:t>
            </a:r>
            <a:r>
              <a:rPr lang="en-US" altLang="ko-KR" sz="7200" dirty="0"/>
              <a:t> Hong(Corr.).</a:t>
            </a:r>
            <a:endParaRPr lang="ko-KR" altLang="ko-KR" sz="7200" dirty="0"/>
          </a:p>
          <a:p>
            <a:endParaRPr lang="ko-KR" altLang="ko-KR" sz="8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947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5855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Abstract</a:t>
            </a:r>
          </a:p>
          <a:p>
            <a:endParaRPr lang="en-US" altLang="ko-KR" b="1" dirty="0"/>
          </a:p>
          <a:p>
            <a:r>
              <a:rPr lang="en-US" altLang="ko-KR" b="1" dirty="0"/>
              <a:t>Purpose/ Research Question</a:t>
            </a:r>
            <a:r>
              <a:rPr lang="en-US" altLang="ko-KR" dirty="0"/>
              <a:t>: Contents 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59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r>
              <a:rPr lang="en-US" altLang="ko-KR" b="1" dirty="0"/>
              <a:t>Key Literature Reviews (About 3~5 papers): </a:t>
            </a:r>
            <a:r>
              <a:rPr lang="en-US" altLang="ko-KR" dirty="0"/>
              <a:t>Contents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887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Design/ Methodology/ Approach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8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6655777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(Expected) Findings/Results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8959361" cy="962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Research limitations/ Implications</a:t>
            </a:r>
            <a:r>
              <a:rPr lang="en-US" altLang="ko-KR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Contents</a:t>
            </a:r>
          </a:p>
          <a:p>
            <a:pPr algn="just">
              <a:lnSpc>
                <a:spcPct val="107000"/>
              </a:lnSpc>
            </a:pPr>
            <a:r>
              <a:rPr lang="en-US" altLang="ko-KR" b="1" dirty="0">
                <a:latin typeface="맑은 고딕" panose="020B0503020000020004" pitchFamily="50" charset="-127"/>
                <a:cs typeface="Times New Roman" panose="02020603050405020304" pitchFamily="18" charset="0"/>
              </a:rPr>
              <a:t>Keywords</a:t>
            </a:r>
            <a:r>
              <a:rPr lang="en-US" altLang="ko-KR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 At least more than three keywords are kindly requested.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7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325315"/>
            <a:ext cx="8959361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algn="just">
              <a:lnSpc>
                <a:spcPct val="107000"/>
              </a:lnSpc>
            </a:pPr>
            <a:r>
              <a:rPr lang="en-US" altLang="ko-KR" b="1" kern="1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Reference:</a:t>
            </a:r>
            <a:endParaRPr lang="ko-KR" altLang="ko-KR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226</Words>
  <Application>Microsoft Office PowerPoint</Application>
  <PresentationFormat>와이드스크린</PresentationFormat>
  <Paragraphs>27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Times New Roman</vt:lpstr>
      <vt:lpstr>Office 테마</vt:lpstr>
      <vt:lpstr>*This (Expanded) Abstract Format is designated as example for Society of Open Innovation: Technology, Market, and Complexity(SOI) &amp; Oklahoma State University 2020 Conference, but just refer to this guideline and please fill the contents below when writing your abstract(s).  The Expanded abstract for SOI &amp; Oklahoma State University 2020 Conference should be 1000 words (or PPT 10 pages).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6</cp:revision>
  <dcterms:created xsi:type="dcterms:W3CDTF">2018-10-30T01:04:15Z</dcterms:created>
  <dcterms:modified xsi:type="dcterms:W3CDTF">2020-04-10T05:35:44Z</dcterms:modified>
</cp:coreProperties>
</file>